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4" r:id="rId9"/>
    <p:sldId id="289" r:id="rId10"/>
    <p:sldId id="277" r:id="rId11"/>
    <p:sldId id="293" r:id="rId12"/>
    <p:sldId id="297" r:id="rId13"/>
    <p:sldId id="278" r:id="rId14"/>
    <p:sldId id="291" r:id="rId15"/>
    <p:sldId id="296" r:id="rId16"/>
    <p:sldId id="295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6690" autoAdjust="0"/>
  </p:normalViewPr>
  <p:slideViewPr>
    <p:cSldViewPr>
      <p:cViewPr varScale="1">
        <p:scale>
          <a:sx n="94" d="100"/>
          <a:sy n="94" d="100"/>
        </p:scale>
        <p:origin x="73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</dgm:pt>
    <dgm:pt modelId="{FF05EC19-9CBB-4D05-8C94-0B538C585BC0}" type="pres">
      <dgm:prSet presAssocID="{FE27E0FF-AED2-429B-9AD3-41A6DF98286F}" presName="sibTransFirstNode" presStyleLbl="bgShp" presStyleIdx="0" presStyleCnt="1"/>
      <dgm:spPr/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Move 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Earn rewards</a:t>
          </a:r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7976"/>
          </a:xfrm>
        </p:spPr>
        <p:txBody>
          <a:bodyPr/>
          <a:lstStyle/>
          <a:p>
            <a:r>
              <a:rPr lang="en-GB" dirty="0"/>
              <a:t>Basic single movement</a:t>
            </a:r>
          </a:p>
          <a:p>
            <a:r>
              <a:rPr lang="en-GB" dirty="0"/>
              <a:t>Cloning movement</a:t>
            </a:r>
          </a:p>
          <a:p>
            <a:r>
              <a:rPr lang="en-GB" dirty="0"/>
              <a:t>Knight movement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6146" name="Picture 2" descr="C:\Users\Games\Desktop\level-6-l6-group-1-master\Art Work\Title Screen\Star sign log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3445533" cy="2444378"/>
          </a:xfrm>
          <a:prstGeom prst="rect">
            <a:avLst/>
          </a:prstGeom>
          <a:noFill/>
        </p:spPr>
      </p:pic>
      <p:pic>
        <p:nvPicPr>
          <p:cNvPr id="6147" name="Picture 3" descr="C:\Users\Games\Desktop\level-6-l6-group-1-master\Art Work\User Interface\UI Me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2568522" cy="364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B63231-7327-4735-985A-A3E6CACA7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34253"/>
            <a:ext cx="2688432" cy="435237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067C1-EC01-40AF-8B85-B64FE1C51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81" y="1534252"/>
            <a:ext cx="2715051" cy="43523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EA7518-C9F1-43C2-B35B-2CBF024D0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34252"/>
            <a:ext cx="2715052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1026" name="Picture 2" descr="Introduction narrative image.png">
            <a:extLst>
              <a:ext uri="{FF2B5EF4-FFF2-40B4-BE49-F238E27FC236}">
                <a16:creationId xmlns:a16="http://schemas.microsoft.com/office/drawing/2014/main" id="{BD6435BF-CDD6-4494-A712-666918B3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9616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_boxes.png">
            <a:extLst>
              <a:ext uri="{FF2B5EF4-FFF2-40B4-BE49-F238E27FC236}">
                <a16:creationId xmlns:a16="http://schemas.microsoft.com/office/drawing/2014/main" id="{CEAA1EC8-D6DC-422C-9660-5478AC8B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7494"/>
            <a:ext cx="3744416" cy="66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8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Reworked 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88840"/>
            <a:ext cx="2376264" cy="1728192"/>
          </a:xfrm>
          <a:prstGeom prst="rect">
            <a:avLst/>
          </a:prstGeom>
          <a:noFill/>
        </p:spPr>
      </p:pic>
      <p:pic>
        <p:nvPicPr>
          <p:cNvPr id="1026" name="Picture 2" descr="C:\Users\Games\Desktop\Main Menu 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" name="Picture 5" descr="C:\Users\Games\Desktop\level-6-l6-group-1-master\Art Work\User Interface\UI New\UI_Overlay_LevelSelect_EXAMPLE.png"/>
          <p:cNvPicPr>
            <a:picLocks noChangeAspect="1" noChangeArrowheads="1"/>
          </p:cNvPicPr>
          <p:nvPr/>
        </p:nvPicPr>
        <p:blipFill>
          <a:blip r:embed="rId6" cstate="print"/>
          <a:srcRect t="19243" b="24507"/>
          <a:stretch>
            <a:fillRect/>
          </a:stretch>
        </p:blipFill>
        <p:spPr bwMode="auto">
          <a:xfrm>
            <a:off x="3203848" y="3501008"/>
            <a:ext cx="2808312" cy="2808312"/>
          </a:xfrm>
          <a:prstGeom prst="rect">
            <a:avLst/>
          </a:prstGeom>
          <a:noFill/>
        </p:spPr>
      </p:pic>
      <p:pic>
        <p:nvPicPr>
          <p:cNvPr id="15" name="Picture 3" descr="C:\Users\Games\Desktop\Game U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1556792"/>
            <a:ext cx="2664296" cy="4736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Stardust</a:t>
            </a:r>
          </a:p>
          <a:p>
            <a:r>
              <a:rPr lang="en-GB" dirty="0"/>
              <a:t>Pricing from 99p to £59.99</a:t>
            </a:r>
          </a:p>
          <a:p>
            <a:r>
              <a:rPr lang="en-GB" dirty="0"/>
              <a:t>Refill Lives/Stamina</a:t>
            </a:r>
          </a:p>
          <a:p>
            <a:r>
              <a:rPr lang="en-GB" dirty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symbol</a:t>
            </a:r>
          </a:p>
          <a:p>
            <a:pPr lvl="1"/>
            <a:r>
              <a:rPr lang="en-GB" dirty="0"/>
              <a:t>Hint outline</a:t>
            </a:r>
          </a:p>
          <a:p>
            <a:r>
              <a:rPr lang="en-GB" dirty="0"/>
              <a:t>Daily Login bonuses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172400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JM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76672"/>
            <a:ext cx="1512168" cy="151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2" y="1634131"/>
            <a:ext cx="2863018" cy="4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>
            <a:extLst>
              <a:ext uri="{FF2B5EF4-FFF2-40B4-BE49-F238E27FC236}">
                <a16:creationId xmlns:a16="http://schemas.microsoft.com/office/drawing/2014/main" id="{64A366C2-542F-4E6C-A1E2-50940B5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A00A-8163-4270-9148-A8ED550A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784"/>
            <a:ext cx="8229600" cy="139903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Iteration based on user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8A94-3990-4FC9-BA75-22772CFA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Levels made or changed based on player feedback.</a:t>
            </a:r>
          </a:p>
          <a:p>
            <a:pPr marL="64008" indent="0">
              <a:buNone/>
            </a:pPr>
            <a:endParaRPr lang="en-GB" dirty="0"/>
          </a:p>
          <a:p>
            <a:r>
              <a:rPr lang="en-GB" dirty="0"/>
              <a:t>UI reworked.</a:t>
            </a:r>
          </a:p>
          <a:p>
            <a:endParaRPr lang="en-GB" dirty="0"/>
          </a:p>
          <a:p>
            <a:r>
              <a:rPr lang="en-GB" dirty="0"/>
              <a:t>Changed from using an overworld to a </a:t>
            </a:r>
            <a:r>
              <a:rPr lang="en-GB"/>
              <a:t>Level select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1673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work hours</a:t>
            </a:r>
          </a:p>
          <a:p>
            <a:pPr lvl="1"/>
            <a:r>
              <a:rPr lang="en-GB" sz="2400" dirty="0"/>
              <a:t>Jordan – 1 week, 4 days, 2 hours, 11 minutes</a:t>
            </a:r>
          </a:p>
          <a:p>
            <a:pPr lvl="1">
              <a:buClr>
                <a:srgbClr val="F07F09"/>
              </a:buClr>
            </a:pPr>
            <a:r>
              <a:rPr lang="en-GB" sz="2400" dirty="0"/>
              <a:t>Jamie – 1 week, 2 days, 3 hours, 30 minutes </a:t>
            </a:r>
          </a:p>
          <a:p>
            <a:pPr lvl="1"/>
            <a:r>
              <a:rPr lang="en-GB" sz="2400" dirty="0"/>
              <a:t>Caitlin – 2 weeks, 2 days, 10 minutes </a:t>
            </a:r>
          </a:p>
          <a:p>
            <a:pPr lvl="1"/>
            <a:r>
              <a:rPr lang="en-GB" sz="2400" dirty="0"/>
              <a:t>Connor – 2 weeks, 1 hour</a:t>
            </a:r>
          </a:p>
          <a:p>
            <a:pPr marL="537210" lvl="1" indent="0">
              <a:buNone/>
            </a:pPr>
            <a:endParaRPr lang="en-GB" sz="2400" dirty="0"/>
          </a:p>
          <a:p>
            <a:r>
              <a:rPr lang="en-GB" sz="2400" dirty="0"/>
              <a:t>Hours overall – 7 weeks, 3 days, 7 hours, 51 minutes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val="20033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8912" y="6488668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3075" name="Picture 3" descr="C:\Users\Games\Desktop\level-6-l6-group-1-master\Game\ConstTileAtion\Assets\Sprites\UI elements\Title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753163" cy="4894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8912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5122" name="Picture 2" descr="C:\Users\Games\Desktop\level-6-l6-group-1-master\Art Work\Character\Character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429000"/>
            <a:ext cx="4164558" cy="30287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r>
              <a:rPr lang="en-GB" dirty="0"/>
              <a:t>Each starsign having a unique mechanic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4098" name="Picture 2" descr="C:\Users\Games\Desktop\level-6-l6-group-1-master\Game\ConstTileAtion\Assets\Sprites\Characters\aquari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01008"/>
            <a:ext cx="4120809" cy="2996952"/>
          </a:xfrm>
          <a:prstGeom prst="rect">
            <a:avLst/>
          </a:prstGeom>
          <a:noFill/>
        </p:spPr>
      </p:pic>
      <p:pic>
        <p:nvPicPr>
          <p:cNvPr id="4099" name="Picture 3" descr="C:\Users\Games\Desktop\level-6-l6-group-1-master\Game\ConstTileAtion\Assets\Sprites\Characters\saggitariu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573016"/>
            <a:ext cx="2664296" cy="2892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44408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2050" name="Picture 2" descr="C:\Users\Games\Desktop\level-6-l6-group-1-master\Screenshots\Game Gif 3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84784"/>
            <a:ext cx="3087537" cy="4923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1435</TotalTime>
  <Words>294</Words>
  <Application>Microsoft Office PowerPoint</Application>
  <PresentationFormat>On-screen Show (4:3)</PresentationFormat>
  <Paragraphs>94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Verdana</vt:lpstr>
      <vt:lpstr>Wingdings 2</vt:lpstr>
      <vt:lpstr>Verve</vt:lpstr>
      <vt:lpstr>L6 Group-1 Pitch 5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Gameplay</vt:lpstr>
      <vt:lpstr>Level Editor</vt:lpstr>
      <vt:lpstr>Tile Mechanics</vt:lpstr>
      <vt:lpstr>Levels examples</vt:lpstr>
      <vt:lpstr>Narrative</vt:lpstr>
      <vt:lpstr>Reworked UI</vt:lpstr>
      <vt:lpstr>Currency &amp; Power Ups</vt:lpstr>
      <vt:lpstr>Iteration based on user feedback</vt:lpstr>
      <vt:lpstr>Work hours</vt:lpstr>
      <vt:lpstr>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Administrator</cp:lastModifiedBy>
  <cp:revision>235</cp:revision>
  <dcterms:created xsi:type="dcterms:W3CDTF">2017-10-06T09:47:19Z</dcterms:created>
  <dcterms:modified xsi:type="dcterms:W3CDTF">2018-04-30T13:23:56Z</dcterms:modified>
</cp:coreProperties>
</file>